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60"/>
  </p:normalViewPr>
  <p:slideViewPr>
    <p:cSldViewPr>
      <p:cViewPr varScale="1">
        <p:scale>
          <a:sx n="103" d="100"/>
          <a:sy n="103" d="100"/>
        </p:scale>
        <p:origin x="-1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F9799-2485-41C2-BB7B-016AD704F45F}"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138808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F9799-2485-41C2-BB7B-016AD704F45F}"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382812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F9799-2485-41C2-BB7B-016AD704F45F}"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279047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F9799-2485-41C2-BB7B-016AD704F45F}"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187338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F9799-2485-41C2-BB7B-016AD704F45F}"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362139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F9799-2485-41C2-BB7B-016AD704F45F}"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250789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AF9799-2485-41C2-BB7B-016AD704F45F}" type="datetimeFigureOut">
              <a:rPr lang="en-US" smtClean="0"/>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266860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F9799-2485-41C2-BB7B-016AD704F45F}" type="datetimeFigureOut">
              <a:rPr lang="en-US" smtClean="0"/>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146219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F9799-2485-41C2-BB7B-016AD704F45F}" type="datetimeFigureOut">
              <a:rPr lang="en-US" smtClean="0"/>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243679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F9799-2485-41C2-BB7B-016AD704F45F}"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385148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F9799-2485-41C2-BB7B-016AD704F45F}"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F0122-999B-4D1E-B7AB-46E2BE24F747}" type="slidenum">
              <a:rPr lang="en-US" smtClean="0"/>
              <a:t>‹#›</a:t>
            </a:fld>
            <a:endParaRPr lang="en-US"/>
          </a:p>
        </p:txBody>
      </p:sp>
    </p:spTree>
    <p:extLst>
      <p:ext uri="{BB962C8B-B14F-4D97-AF65-F5344CB8AC3E}">
        <p14:creationId xmlns:p14="http://schemas.microsoft.com/office/powerpoint/2010/main" val="356341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F9799-2485-41C2-BB7B-016AD704F45F}" type="datetimeFigureOut">
              <a:rPr lang="en-US" smtClean="0"/>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F0122-999B-4D1E-B7AB-46E2BE24F747}" type="slidenum">
              <a:rPr lang="en-US" smtClean="0"/>
              <a:t>‹#›</a:t>
            </a:fld>
            <a:endParaRPr lang="en-US"/>
          </a:p>
        </p:txBody>
      </p:sp>
    </p:spTree>
    <p:extLst>
      <p:ext uri="{BB962C8B-B14F-4D97-AF65-F5344CB8AC3E}">
        <p14:creationId xmlns:p14="http://schemas.microsoft.com/office/powerpoint/2010/main" val="40087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447800" y="3581400"/>
            <a:ext cx="6400800" cy="762000"/>
          </a:xfrm>
        </p:spPr>
        <p:txBody>
          <a:bodyPr/>
          <a:lstStyle/>
          <a:p>
            <a:r>
              <a:rPr lang="en-US" dirty="0" smtClean="0">
                <a:solidFill>
                  <a:srgbClr val="FFFF00"/>
                </a:solidFill>
              </a:rPr>
              <a:t>Brady Smiley</a:t>
            </a:r>
            <a:endParaRPr lang="en-US" dirty="0">
              <a:solidFill>
                <a:srgbClr val="FFFF00"/>
              </a:solidFill>
            </a:endParaRPr>
          </a:p>
        </p:txBody>
      </p:sp>
    </p:spTree>
    <p:extLst>
      <p:ext uri="{BB962C8B-B14F-4D97-AF65-F5344CB8AC3E}">
        <p14:creationId xmlns:p14="http://schemas.microsoft.com/office/powerpoint/2010/main" val="248315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Terrorist Attacks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343" y="5076825"/>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1089"/>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2537547"/>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6967" y="166716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144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Terrorism?</a:t>
            </a:r>
            <a:endParaRPr lang="en-US" dirty="0"/>
          </a:p>
        </p:txBody>
      </p:sp>
      <p:sp>
        <p:nvSpPr>
          <p:cNvPr id="3" name="Content Placeholder 2"/>
          <p:cNvSpPr>
            <a:spLocks noGrp="1"/>
          </p:cNvSpPr>
          <p:nvPr>
            <p:ph sz="half" idx="1"/>
          </p:nvPr>
        </p:nvSpPr>
        <p:spPr/>
        <p:txBody>
          <a:bodyPr/>
          <a:lstStyle/>
          <a:p>
            <a:r>
              <a:rPr lang="en-US" dirty="0" smtClean="0"/>
              <a:t>By definition, terrorism is the use of violence and intimidation in the pursuit of political aims.</a:t>
            </a:r>
          </a:p>
          <a:p>
            <a:pPr marL="0" indent="0">
              <a:buNone/>
            </a:pPr>
            <a:endParaRPr lang="en-US" dirty="0"/>
          </a:p>
        </p:txBody>
      </p:sp>
      <p:sp>
        <p:nvSpPr>
          <p:cNvPr id="5" name="Content Placeholder 4"/>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5363"/>
            <a:ext cx="3276600" cy="245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981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Terrorism</a:t>
            </a:r>
            <a:endParaRPr lang="en-US" dirty="0"/>
          </a:p>
        </p:txBody>
      </p:sp>
      <p:sp>
        <p:nvSpPr>
          <p:cNvPr id="3" name="Content Placeholder 2"/>
          <p:cNvSpPr>
            <a:spLocks noGrp="1"/>
          </p:cNvSpPr>
          <p:nvPr>
            <p:ph idx="1"/>
          </p:nvPr>
        </p:nvSpPr>
        <p:spPr/>
        <p:txBody>
          <a:bodyPr/>
          <a:lstStyle/>
          <a:p>
            <a:r>
              <a:rPr lang="en-US" dirty="0" smtClean="0"/>
              <a:t>Ku Klux Klan</a:t>
            </a:r>
          </a:p>
          <a:p>
            <a:r>
              <a:rPr lang="en-US" dirty="0" smtClean="0"/>
              <a:t>Wall Street bombing of 1920</a:t>
            </a:r>
          </a:p>
          <a:p>
            <a:r>
              <a:rPr lang="en-US" dirty="0" smtClean="0"/>
              <a:t>September 11, 2001</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7335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094884"/>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35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affects the Middle East</a:t>
            </a:r>
            <a:endParaRPr lang="en-US" dirty="0"/>
          </a:p>
        </p:txBody>
      </p:sp>
      <p:sp>
        <p:nvSpPr>
          <p:cNvPr id="3" name="Content Placeholder 2"/>
          <p:cNvSpPr>
            <a:spLocks noGrp="1"/>
          </p:cNvSpPr>
          <p:nvPr>
            <p:ph idx="1"/>
          </p:nvPr>
        </p:nvSpPr>
        <p:spPr/>
        <p:txBody>
          <a:bodyPr>
            <a:normAutofit/>
          </a:bodyPr>
          <a:lstStyle/>
          <a:p>
            <a:r>
              <a:rPr lang="en-US" dirty="0" smtClean="0"/>
              <a:t>The Middle East is home to many terrorist cells. The most well-known would most likely be al-Qaeda due to their attacks on 9/11. These terrorist organizations are slowly falling apart as we take down their leaders, such as Osama Bin Laden.</a:t>
            </a:r>
            <a:endParaRPr lang="en-US" dirty="0"/>
          </a:p>
        </p:txBody>
      </p:sp>
    </p:spTree>
    <p:extLst>
      <p:ext uri="{BB962C8B-B14F-4D97-AF65-F5344CB8AC3E}">
        <p14:creationId xmlns:p14="http://schemas.microsoft.com/office/powerpoint/2010/main" val="2004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UN doing about 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Terrorism has been of concern to the international community since 1937 when the League of Nations adopted the Convention for the Prevention and Punishment of Terrorism. Subsequently, the United Nations and other international and regional inter-governmental organizations have dealt with terrorism from a legal and political prospective. In September 2006, UN Member States unanimously agreed to coordinate their counter-terrorism efforts by gathering the broad array of UN </a:t>
            </a:r>
            <a:r>
              <a:rPr lang="en-US" dirty="0" err="1" smtClean="0"/>
              <a:t>programmes</a:t>
            </a:r>
            <a:r>
              <a:rPr lang="en-US" dirty="0" smtClean="0"/>
              <a:t>, offices and agencies of the UN engaged in counterterrorism activities under the UN Global Counter Terrorism Strategy , which provides a common strategic and operational framework to fight terrorism</a:t>
            </a:r>
            <a:endParaRPr lang="en-US" dirty="0"/>
          </a:p>
        </p:txBody>
      </p:sp>
    </p:spTree>
    <p:extLst>
      <p:ext uri="{BB962C8B-B14F-4D97-AF65-F5344CB8AC3E}">
        <p14:creationId xmlns:p14="http://schemas.microsoft.com/office/powerpoint/2010/main" val="17518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Terrorism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Ten years after its iconic attacks on US landmarks, al Qaeda no longer occupies the center stage in global security. The relentless US targeting led to the massive degradation of al Qaeda, the core of the global terrorist movement. This included the decapitation of Osama bin Laden, the al Qaeda founder leader, in </a:t>
            </a:r>
            <a:r>
              <a:rPr lang="en-US" dirty="0" err="1" smtClean="0"/>
              <a:t>Abbotabad</a:t>
            </a:r>
            <a:r>
              <a:rPr lang="en-US" dirty="0" smtClean="0"/>
              <a:t> in Pakistan on May 2, 2011. The </a:t>
            </a:r>
            <a:r>
              <a:rPr lang="en-US" dirty="0" err="1" smtClean="0"/>
              <a:t>epicentre</a:t>
            </a:r>
            <a:r>
              <a:rPr lang="en-US" dirty="0" smtClean="0"/>
              <a:t> of the network suffered another blow when his successor Dr. </a:t>
            </a:r>
            <a:r>
              <a:rPr lang="en-US" dirty="0" err="1" smtClean="0"/>
              <a:t>Ayman</a:t>
            </a:r>
            <a:r>
              <a:rPr lang="en-US" dirty="0" smtClean="0"/>
              <a:t> al Zawahiri’s deputy </a:t>
            </a:r>
            <a:r>
              <a:rPr lang="en-US" dirty="0" err="1" smtClean="0"/>
              <a:t>Attiyah</a:t>
            </a:r>
            <a:r>
              <a:rPr lang="en-US" dirty="0" smtClean="0"/>
              <a:t> </a:t>
            </a:r>
            <a:r>
              <a:rPr lang="en-US" dirty="0" err="1" smtClean="0"/>
              <a:t>Abd</a:t>
            </a:r>
            <a:r>
              <a:rPr lang="en-US" dirty="0" smtClean="0"/>
              <a:t>-al-</a:t>
            </a:r>
            <a:r>
              <a:rPr lang="en-US" dirty="0" err="1" smtClean="0"/>
              <a:t>Rahman</a:t>
            </a:r>
            <a:r>
              <a:rPr lang="en-US" dirty="0" smtClean="0"/>
              <a:t> alias </a:t>
            </a:r>
            <a:r>
              <a:rPr lang="en-US" dirty="0" err="1" smtClean="0"/>
              <a:t>Attiyah</a:t>
            </a:r>
            <a:r>
              <a:rPr lang="en-US" dirty="0" smtClean="0"/>
              <a:t> Allah was killed in a CIA US drone strike in North Waziristan, Pakistan on August 22, 2011.</a:t>
            </a:r>
            <a:endParaRPr lang="en-US" dirty="0"/>
          </a:p>
        </p:txBody>
      </p:sp>
    </p:spTree>
    <p:extLst>
      <p:ext uri="{BB962C8B-B14F-4D97-AF65-F5344CB8AC3E}">
        <p14:creationId xmlns:p14="http://schemas.microsoft.com/office/powerpoint/2010/main" val="328884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terrorism issues be resolved?</a:t>
            </a:r>
            <a:endParaRPr lang="en-US" dirty="0"/>
          </a:p>
        </p:txBody>
      </p:sp>
      <p:sp>
        <p:nvSpPr>
          <p:cNvPr id="3" name="Content Placeholder 2"/>
          <p:cNvSpPr>
            <a:spLocks noGrp="1"/>
          </p:cNvSpPr>
          <p:nvPr>
            <p:ph idx="1"/>
          </p:nvPr>
        </p:nvSpPr>
        <p:spPr/>
        <p:txBody>
          <a:bodyPr>
            <a:normAutofit lnSpcReduction="10000"/>
          </a:bodyPr>
          <a:lstStyle/>
          <a:p>
            <a:r>
              <a:rPr lang="en-US" dirty="0" smtClean="0"/>
              <a:t> In the face of threatening terrorism some goals are hoped to be met in the next years. self-radicalized homegrown terrorism will eclipse the threat posed by traditional terrorist groups operating out of failed and fragile states, continuity and likely escalation of threat in Iraq and Afghanistan, expansion and escalation of threat in Yemen and Somalia, and, displacement of the threat from the Maghreb to the Sahel and West Africa.</a:t>
            </a:r>
          </a:p>
          <a:p>
            <a:endParaRPr lang="en-US" dirty="0"/>
          </a:p>
        </p:txBody>
      </p:sp>
    </p:spTree>
    <p:extLst>
      <p:ext uri="{BB962C8B-B14F-4D97-AF65-F5344CB8AC3E}">
        <p14:creationId xmlns:p14="http://schemas.microsoft.com/office/powerpoint/2010/main" val="3975802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62417"/>
            <a:ext cx="2895600" cy="216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330405"/>
            <a:ext cx="2895600" cy="216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
            <a:ext cx="2895600" cy="19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75" y="1192045"/>
            <a:ext cx="28289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192046"/>
            <a:ext cx="26479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15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l-Qaeda</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572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447800"/>
            <a:ext cx="1952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419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238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646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399</Words>
  <Application>Microsoft Office PowerPoint</Application>
  <PresentationFormat>On-screen Show (4:3)</PresentationFormat>
  <Paragraphs>17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What is Terrorism?</vt:lpstr>
      <vt:lpstr>Examples of Terrorism</vt:lpstr>
      <vt:lpstr>How it affects the Middle East</vt:lpstr>
      <vt:lpstr>What is the UN doing about it?</vt:lpstr>
      <vt:lpstr>The Future of Terrorism</vt:lpstr>
      <vt:lpstr>Will terrorism issues be resolved?</vt:lpstr>
      <vt:lpstr>PowerPoint Presentation</vt:lpstr>
      <vt:lpstr>al-Qaeda</vt:lpstr>
      <vt:lpstr>Historic Terrorist Attacks</vt:lpstr>
    </vt:vector>
  </TitlesOfParts>
  <Company>Boone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Terrorism in the Middle East</dc:title>
  <dc:creator>Smiley, Brady</dc:creator>
  <cp:lastModifiedBy>Smiley, Brady</cp:lastModifiedBy>
  <cp:revision>6</cp:revision>
  <dcterms:created xsi:type="dcterms:W3CDTF">2013-02-20T14:23:11Z</dcterms:created>
  <dcterms:modified xsi:type="dcterms:W3CDTF">2013-02-20T15:26:01Z</dcterms:modified>
</cp:coreProperties>
</file>